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66AE9-C209-4166-B2DD-F1D8E86FB27F}" type="datetimeFigureOut">
              <a:rPr lang="ru-RU" smtClean="0"/>
              <a:pPr/>
              <a:t>09.01.2020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19992-8F62-4158-B65C-8D60A509DEE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66AE9-C209-4166-B2DD-F1D8E86FB27F}" type="datetimeFigureOut">
              <a:rPr lang="ru-RU" smtClean="0"/>
              <a:pPr/>
              <a:t>09.01.2020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19992-8F62-4158-B65C-8D60A509DE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66AE9-C209-4166-B2DD-F1D8E86FB27F}" type="datetimeFigureOut">
              <a:rPr lang="ru-RU" smtClean="0"/>
              <a:pPr/>
              <a:t>09.01.2020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C3C19992-8F62-4158-B65C-8D60A509DE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66AE9-C209-4166-B2DD-F1D8E86FB27F}" type="datetimeFigureOut">
              <a:rPr lang="ru-RU" smtClean="0"/>
              <a:pPr/>
              <a:t>09.01.2020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19992-8F62-4158-B65C-8D60A509DE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66AE9-C209-4166-B2DD-F1D8E86FB27F}" type="datetimeFigureOut">
              <a:rPr lang="ru-RU" smtClean="0"/>
              <a:pPr/>
              <a:t>09.01.2020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19992-8F62-4158-B65C-8D60A509DE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66AE9-C209-4166-B2DD-F1D8E86FB27F}" type="datetimeFigureOut">
              <a:rPr lang="ru-RU" smtClean="0"/>
              <a:pPr/>
              <a:t>09.01.2020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19992-8F62-4158-B65C-8D60A509DE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66AE9-C209-4166-B2DD-F1D8E86FB27F}" type="datetimeFigureOut">
              <a:rPr lang="ru-RU" smtClean="0"/>
              <a:pPr/>
              <a:t>09.01.2020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19992-8F62-4158-B65C-8D60A509DE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66AE9-C209-4166-B2DD-F1D8E86FB27F}" type="datetimeFigureOut">
              <a:rPr lang="ru-RU" smtClean="0"/>
              <a:pPr/>
              <a:t>09.01.2020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19992-8F62-4158-B65C-8D60A509DE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66AE9-C209-4166-B2DD-F1D8E86FB27F}" type="datetimeFigureOut">
              <a:rPr lang="ru-RU" smtClean="0"/>
              <a:pPr/>
              <a:t>09.01.2020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19992-8F62-4158-B65C-8D60A509DE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66AE9-C209-4166-B2DD-F1D8E86FB27F}" type="datetimeFigureOut">
              <a:rPr lang="ru-RU" smtClean="0"/>
              <a:pPr/>
              <a:t>09.01.2020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19992-8F62-4158-B65C-8D60A509DE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66AE9-C209-4166-B2DD-F1D8E86FB27F}" type="datetimeFigureOut">
              <a:rPr lang="ru-RU" smtClean="0"/>
              <a:pPr/>
              <a:t>09.01.2020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19992-8F62-4158-B65C-8D60A509DE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DA66AE9-C209-4166-B2DD-F1D8E86FB27F}" type="datetimeFigureOut">
              <a:rPr lang="ru-RU" smtClean="0"/>
              <a:pPr/>
              <a:t>09.01.2020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3C19992-8F62-4158-B65C-8D60A509DEE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85795"/>
            <a:ext cx="7772400" cy="135732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НЕСКУЧНЫЕ КАНИКУЛЫ – 2019/2020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2071678"/>
            <a:ext cx="7858180" cy="450059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Picture 2" descr="C:\Users\Светлана\Desktop\отчёт  по каникулам\УСТЮГ\IMG-20200104-WA0005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2214563"/>
            <a:ext cx="6035675" cy="4286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/>
          <a:lstStyle/>
          <a:p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Открытие районной ёлки</a:t>
            </a: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C:\Users\Светлана\Desktop\отчёт  по каникулам\20191224_16063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45141" y="1285875"/>
            <a:ext cx="6453717" cy="4840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Школьные новогодние спектакли</a:t>
            </a:r>
            <a:endParaRPr lang="ru-RU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Светлана\Desktop\отчёт  по каникулам\20191225_10124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54480" y="1691322"/>
            <a:ext cx="6035040" cy="4526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252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098" name="Picture 2" descr="C:\Users\Светлана\Desktop\отчёт  по каникулам\20191225_10505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14290"/>
            <a:ext cx="8215370" cy="65008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Посещение республиканской ёлки</a:t>
            </a:r>
            <a:endParaRPr lang="ru-RU" b="1" i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Светлана\Desktop\отчёт  по каникулам\IMG-20191225-WA002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2806303" y="1600200"/>
            <a:ext cx="3531394" cy="47085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Поездка в г.Устюг</a:t>
            </a: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Светлана\Desktop\отчёт  по каникулам\УСТЮГ\IMG-20200104-WA000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432983" y="1600200"/>
            <a:ext cx="6278033" cy="47085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214290"/>
            <a:ext cx="8229600" cy="6034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7170" name="Picture 2" descr="C:\Users\Светлана\Desktop\отчёт  по каникулам\УСТЮГ\IMG-20200104-WA000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307181"/>
            <a:ext cx="8229600" cy="6172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Организация выставки</a:t>
            </a:r>
            <a:b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новогодних поделок</a:t>
            </a:r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C:\Users\Светлана\Desktop\отчёт  по каникулам\20191224_0853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54480" y="1691322"/>
            <a:ext cx="6035040" cy="4526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Открытие городской ёлки</a:t>
            </a:r>
            <a:br>
              <a:rPr lang="ru-RU" b="1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 Чаше</a:t>
            </a:r>
            <a:endParaRPr lang="ru-RU" b="1" i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C:\Users\Светлана\Desktop\отчёт  по каникулам\ЧАША\IMG_20191226_202452_83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2217737" y="1600200"/>
            <a:ext cx="4708525" cy="47085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Встреча участников 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еспубликанской ёлки</a:t>
            </a:r>
            <a:endParaRPr lang="ru-RU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C:\Users\Светлана\Desktop\отчёт  по каникулам\20191225_13383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54480" y="1691322"/>
            <a:ext cx="6035040" cy="4526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Посещение спектакля в </a:t>
            </a:r>
            <a:r>
              <a:rPr lang="ru-RU" b="1" i="1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УНИКСе</a:t>
            </a:r>
            <a:endParaRPr lang="ru-RU" b="1" i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 descr="C:\Users\Светлана\Desktop\отчёт  по каникулам\IMG-20191225-WA001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432983" y="1600200"/>
            <a:ext cx="6278033" cy="47085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52"/>
            <a:ext cx="8229600" cy="6143668"/>
          </a:xfrm>
        </p:spPr>
        <p:txBody>
          <a:bodyPr/>
          <a:lstStyle/>
          <a:p>
            <a:endParaRPr lang="ru-RU" dirty="0" smtClean="0"/>
          </a:p>
          <a:p>
            <a:pPr algn="ctr">
              <a:buNone/>
            </a:pPr>
            <a:r>
              <a:rPr lang="ru-RU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</a:p>
          <a:p>
            <a:pPr algn="ctr">
              <a:buNone/>
            </a:pPr>
            <a:endParaRPr lang="ru-RU" sz="48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 НОВЫМ ГОДОМ!</a:t>
            </a:r>
            <a:endParaRPr lang="ru-RU" sz="4800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</TotalTime>
  <Words>37</Words>
  <Application>Microsoft Office PowerPoint</Application>
  <PresentationFormat>Экран (4:3)</PresentationFormat>
  <Paragraphs>13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Апекс</vt:lpstr>
      <vt:lpstr>НЕСКУЧНЫЕ КАНИКУЛЫ – 2019/2020 </vt:lpstr>
      <vt:lpstr>Открытие районной ёлки</vt:lpstr>
      <vt:lpstr>Школьные новогодние спектакли</vt:lpstr>
      <vt:lpstr>Слайд 4</vt:lpstr>
      <vt:lpstr>Посещение республиканской ёлки</vt:lpstr>
      <vt:lpstr>Поездка в г.Устюг</vt:lpstr>
      <vt:lpstr>Слайд 7</vt:lpstr>
      <vt:lpstr>Организация выставки  новогодних поделок</vt:lpstr>
      <vt:lpstr>Открытие городской ёлки  на Чаше</vt:lpstr>
      <vt:lpstr>Встреча участников Республиканской ёлки</vt:lpstr>
      <vt:lpstr>Посещение спектакля в УНИКСе</vt:lpstr>
      <vt:lpstr>Слайд 12</vt:lpstr>
    </vt:vector>
  </TitlesOfParts>
  <Company>Kraftway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НЕСКУЧНЫЕ КАНИКУЛЫ – 2019/2020 </dc:title>
  <dc:creator>Светлана</dc:creator>
  <cp:lastModifiedBy>Светлана</cp:lastModifiedBy>
  <cp:revision>4</cp:revision>
  <dcterms:created xsi:type="dcterms:W3CDTF">2020-01-09T06:15:16Z</dcterms:created>
  <dcterms:modified xsi:type="dcterms:W3CDTF">2020-01-09T06:31:41Z</dcterms:modified>
</cp:coreProperties>
</file>